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559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1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88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5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48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18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13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23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00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89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9344D-C1F4-4C70-976B-C94060A7DED7}" type="datetimeFigureOut">
              <a:rPr lang="ru-RU" smtClean="0"/>
              <a:t>27.11.2021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4116D-1BE2-4082-9128-38518CF29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86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1480" y="1110488"/>
            <a:ext cx="10497787" cy="2387600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Улицы моего города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005" y="4172053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b="1" i="1" dirty="0" smtClean="0"/>
              <a:t>МАОУ «СОШ №1 </a:t>
            </a:r>
            <a:r>
              <a:rPr lang="ru-RU" b="1" i="1" dirty="0" err="1" smtClean="0"/>
              <a:t>г.Светлогорска</a:t>
            </a:r>
            <a:r>
              <a:rPr lang="ru-RU" b="1" i="1" dirty="0" smtClean="0"/>
              <a:t>» </a:t>
            </a:r>
          </a:p>
          <a:p>
            <a:pPr algn="r"/>
            <a:r>
              <a:rPr lang="ru-RU" b="1" i="1" dirty="0" smtClean="0"/>
              <a:t>Учитель начальных классов</a:t>
            </a:r>
          </a:p>
          <a:p>
            <a:pPr algn="r"/>
            <a:r>
              <a:rPr lang="ru-RU" b="1" i="1" dirty="0" smtClean="0"/>
              <a:t>Алексеева Анна Сергеевна</a:t>
            </a:r>
          </a:p>
          <a:p>
            <a:pPr algn="r"/>
            <a:r>
              <a:rPr lang="ru-RU" b="1" i="1" dirty="0" smtClean="0"/>
              <a:t>2020 год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41952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Цели и задачи проекта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Цель: </a:t>
            </a:r>
            <a:r>
              <a:rPr lang="ru-RU" dirty="0" smtClean="0"/>
              <a:t>воспитание гражданина и патриота своей страны, формирование нравственных ценностей через знакомство с жизнью и деятельностью знаменитых людей, в честь которых названы улицы города.</a:t>
            </a:r>
          </a:p>
          <a:p>
            <a:pPr marL="0" indent="0">
              <a:buNone/>
            </a:pPr>
            <a:r>
              <a:rPr lang="ru-RU" b="1" dirty="0" smtClean="0"/>
              <a:t>Задачи: </a:t>
            </a:r>
          </a:p>
          <a:p>
            <a:pPr marL="0" indent="0">
              <a:buNone/>
            </a:pPr>
            <a:r>
              <a:rPr lang="ru-RU" dirty="0" smtClean="0"/>
              <a:t>• узнать о знаменитых людях города;</a:t>
            </a:r>
          </a:p>
          <a:p>
            <a:pPr marL="0" indent="0">
              <a:buNone/>
            </a:pPr>
            <a:r>
              <a:rPr lang="ru-RU" dirty="0" smtClean="0"/>
              <a:t>• найти исторические памятники и достопримечательности своего города;</a:t>
            </a:r>
          </a:p>
          <a:p>
            <a:pPr marL="0" indent="0">
              <a:buNone/>
            </a:pPr>
            <a:r>
              <a:rPr lang="ru-RU" dirty="0" smtClean="0"/>
              <a:t>• собрать материал (иллюстрации, фотографии, тексты и т.д.);</a:t>
            </a:r>
          </a:p>
          <a:p>
            <a:pPr marL="0" indent="0">
              <a:buNone/>
            </a:pPr>
            <a:r>
              <a:rPr lang="ru-RU" dirty="0" smtClean="0"/>
              <a:t>• оформить собранный материал в виде книги «Улицы моего города».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050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0882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Предполагаемые результаты:</a:t>
            </a:r>
            <a:b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• расширить знания о родном городе;</a:t>
            </a:r>
          </a:p>
          <a:p>
            <a:pPr marL="0" indent="0">
              <a:buNone/>
            </a:pPr>
            <a:r>
              <a:rPr lang="ru-RU" dirty="0" smtClean="0"/>
              <a:t>• научить искать необходимый материал в различных источниках;</a:t>
            </a:r>
          </a:p>
          <a:p>
            <a:pPr marL="0" indent="0">
              <a:buNone/>
            </a:pPr>
            <a:r>
              <a:rPr lang="ru-RU" dirty="0" smtClean="0"/>
              <a:t>• научить фотографировать достопримечательности;</a:t>
            </a:r>
          </a:p>
          <a:p>
            <a:pPr marL="0" indent="0">
              <a:buNone/>
            </a:pPr>
            <a:r>
              <a:rPr lang="ru-RU" dirty="0" smtClean="0"/>
              <a:t>• научить составлять устный рассказ;</a:t>
            </a:r>
          </a:p>
          <a:p>
            <a:pPr marL="0" indent="0">
              <a:buNone/>
            </a:pPr>
            <a:r>
              <a:rPr lang="ru-RU" dirty="0" smtClean="0"/>
              <a:t>• научить презентовать свою работу;</a:t>
            </a:r>
          </a:p>
          <a:p>
            <a:pPr marL="0" indent="0">
              <a:buNone/>
            </a:pPr>
            <a:r>
              <a:rPr lang="ru-RU" dirty="0" smtClean="0"/>
              <a:t>• научить сотрудничать с родителями и одноклассниками.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079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проведения проекта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ru-RU" sz="4000" b="1" dirty="0"/>
              <a:t>Подготовительная работа к проекту.</a:t>
            </a:r>
            <a:r>
              <a:rPr lang="ru-RU" sz="4000" dirty="0"/>
              <a:t> Группа педагогов/педагогов и старшеклассников разрабатывают макет (формат А3, плотный переплет, обложка и форзацы, стиль оформления страниц) будущей книги для презентации на вводном занятии. Составляется список улиц, которые войдут в книгу. Разрабатывается режим работы творческих мастерских.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03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проведения проекта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3200" b="1" dirty="0" smtClean="0"/>
              <a:t>II. </a:t>
            </a:r>
            <a:r>
              <a:rPr lang="ru-RU" sz="3200" b="1" dirty="0" smtClean="0"/>
              <a:t>Вводное </a:t>
            </a:r>
            <a:r>
              <a:rPr lang="ru-RU" sz="3200" b="1" dirty="0"/>
              <a:t>занятие.</a:t>
            </a:r>
            <a:r>
              <a:rPr lang="ru-RU" sz="3200" dirty="0"/>
              <a:t> Презентация проекта и рассказ о его сути. Регистрация желающих и распределение улиц по учащимся (по желанию\месту жительства).</a:t>
            </a:r>
          </a:p>
          <a:p>
            <a:pPr marL="0" lvl="0" indent="0">
              <a:buNone/>
            </a:pPr>
            <a:r>
              <a:rPr lang="en-US" sz="3200" b="1" dirty="0" smtClean="0"/>
              <a:t>III. </a:t>
            </a:r>
            <a:r>
              <a:rPr lang="ru-RU" sz="3200" b="1" dirty="0" smtClean="0"/>
              <a:t>Сбор </a:t>
            </a:r>
            <a:r>
              <a:rPr lang="ru-RU" sz="3200" b="1" dirty="0"/>
              <a:t>материала и работа творческих мастерских. </a:t>
            </a:r>
            <a:r>
              <a:rPr lang="ru-RU" sz="3200" dirty="0"/>
              <a:t>Учащиеся собирают материалы (текст и собственные фотографии), обсуждают их с кураторами мастерских и оформляют страницы. Сбор материала происходит с помощью родителей, они помогают ученикам выбрать нужную информацию, сделать фотографии, оформить по образцу страницу.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8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проведения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3200" b="1" dirty="0" smtClean="0"/>
              <a:t>IV. </a:t>
            </a:r>
            <a:r>
              <a:rPr lang="ru-RU" sz="3200" b="1" dirty="0" smtClean="0"/>
              <a:t>Оформление </a:t>
            </a:r>
            <a:r>
              <a:rPr lang="ru-RU" sz="3200" b="1" dirty="0"/>
              <a:t>книги.</a:t>
            </a:r>
            <a:r>
              <a:rPr lang="ru-RU" sz="3200" dirty="0"/>
              <a:t> Все страницы книги сшиваются в алфавитном порядке и закрепляются в обложке</a:t>
            </a:r>
            <a:r>
              <a:rPr lang="ru-RU" sz="3200" dirty="0" smtClean="0"/>
              <a:t>. </a:t>
            </a:r>
            <a:r>
              <a:rPr lang="ru-RU" sz="3200" dirty="0" smtClean="0"/>
              <a:t>Съемка </a:t>
            </a:r>
            <a:r>
              <a:rPr lang="ru-RU" sz="3200" smtClean="0"/>
              <a:t>и монтаж фильма.</a:t>
            </a:r>
            <a:endParaRPr lang="ru-RU" sz="3200" dirty="0"/>
          </a:p>
          <a:p>
            <a:pPr marL="0" lvl="0" indent="0">
              <a:buNone/>
            </a:pPr>
            <a:r>
              <a:rPr lang="en-US" sz="3200" b="1" dirty="0" smtClean="0"/>
              <a:t>V. </a:t>
            </a:r>
            <a:r>
              <a:rPr lang="ru-RU" sz="3200" b="1" dirty="0" smtClean="0"/>
              <a:t>Презентация </a:t>
            </a:r>
            <a:r>
              <a:rPr lang="ru-RU" sz="3200" b="1" dirty="0"/>
              <a:t>проекта на общешкольном мероприятии.</a:t>
            </a:r>
            <a:r>
              <a:rPr lang="ru-RU" sz="3200" dirty="0"/>
              <a:t> Для защиты выбираются несколько учеников, способных рассказать о главной цели проекта, его актуальности и этапах работы со стороны учеников, а педагог-организатор о тех этапах, на которых не были задействованы учащиеся начальной школы</a:t>
            </a:r>
            <a:r>
              <a:rPr lang="ru-RU" sz="3200" dirty="0" smtClean="0"/>
              <a:t>.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4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336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Bahnschrift</vt:lpstr>
      <vt:lpstr>Calibri</vt:lpstr>
      <vt:lpstr>Calibri Light</vt:lpstr>
      <vt:lpstr>Тема Office</vt:lpstr>
      <vt:lpstr>Улицы моего города</vt:lpstr>
      <vt:lpstr>Цели и задачи проекта</vt:lpstr>
      <vt:lpstr>Предполагаемые результаты: </vt:lpstr>
      <vt:lpstr>Этапы проведения проекта</vt:lpstr>
      <vt:lpstr>Этапы проведения проекта</vt:lpstr>
      <vt:lpstr>Этапы проведения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Улицы моего города</dc:title>
  <dc:creator>Пользователь</dc:creator>
  <cp:lastModifiedBy>Пользователь</cp:lastModifiedBy>
  <cp:revision>6</cp:revision>
  <dcterms:created xsi:type="dcterms:W3CDTF">2019-12-19T19:33:12Z</dcterms:created>
  <dcterms:modified xsi:type="dcterms:W3CDTF">2021-11-27T20:23:44Z</dcterms:modified>
</cp:coreProperties>
</file>